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2" r:id="rId3"/>
    <p:sldId id="273" r:id="rId4"/>
    <p:sldId id="276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41" autoAdjust="0"/>
  </p:normalViewPr>
  <p:slideViewPr>
    <p:cSldViewPr snapToGrid="0" snapToObjects="1">
      <p:cViewPr>
        <p:scale>
          <a:sx n="75" d="100"/>
          <a:sy n="75" d="100"/>
        </p:scale>
        <p:origin x="-227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9F956-A1AF-704B-AD74-9F53F5B4106D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BE9A9-F098-EC47-918E-5063F4BE9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88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1FD03-18BE-DC41-9DD0-DB3C8FEE8209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B6DE1-2735-884E-9D3D-C6FA98CB6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0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B6DE1-2735-884E-9D3D-C6FA98CB69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5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53B03802-4280-2E43-9D8F-5C60055DB032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3802-4280-2E43-9D8F-5C60055DB032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85A-3AAB-0441-AF9F-760A1856A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3802-4280-2E43-9D8F-5C60055DB032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85A-3AAB-0441-AF9F-760A1856A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3802-4280-2E43-9D8F-5C60055DB032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85A-3AAB-0441-AF9F-760A1856A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3802-4280-2E43-9D8F-5C60055DB032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85A-3AAB-0441-AF9F-760A1856A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3802-4280-2E43-9D8F-5C60055DB032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85A-3AAB-0441-AF9F-760A1856A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3802-4280-2E43-9D8F-5C60055DB032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85A-3AAB-0441-AF9F-760A1856A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3802-4280-2E43-9D8F-5C60055DB032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85A-3AAB-0441-AF9F-760A1856A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3802-4280-2E43-9D8F-5C60055DB032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85A-3AAB-0441-AF9F-760A1856A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3802-4280-2E43-9D8F-5C60055DB032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85A-3AAB-0441-AF9F-760A1856A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3802-4280-2E43-9D8F-5C60055DB032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85A-3AAB-0441-AF9F-760A1856A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3802-4280-2E43-9D8F-5C60055DB032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885A-3AAB-0441-AF9F-760A1856A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B03802-4280-2E43-9D8F-5C60055DB032}" type="datetimeFigureOut">
              <a:rPr lang="en-US" smtClean="0"/>
              <a:t>11/25/20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4E885A-3AAB-0441-AF9F-760A1856A4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9321" y="1821972"/>
            <a:ext cx="76655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IIGL </a:t>
            </a:r>
            <a:br>
              <a:rPr lang="en-US" sz="4800" dirty="0"/>
            </a:br>
            <a:r>
              <a:rPr lang="en-US" sz="4800" dirty="0"/>
              <a:t>2020/2021 </a:t>
            </a:r>
            <a:br>
              <a:rPr lang="en-US" sz="4800" dirty="0"/>
            </a:br>
            <a:r>
              <a:rPr lang="en-US" sz="4800" dirty="0"/>
              <a:t>Board Members’ Blessings</a:t>
            </a:r>
          </a:p>
        </p:txBody>
      </p:sp>
    </p:spTree>
    <p:extLst>
      <p:ext uri="{BB962C8B-B14F-4D97-AF65-F5344CB8AC3E}">
        <p14:creationId xmlns:p14="http://schemas.microsoft.com/office/powerpoint/2010/main" val="259029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9692" y="5714959"/>
            <a:ext cx="7897671" cy="752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Board Member: Lynda </a:t>
            </a:r>
            <a:r>
              <a:rPr lang="en-US" sz="2800" dirty="0" err="1" smtClean="0"/>
              <a:t>Osayi</a:t>
            </a:r>
            <a:r>
              <a:rPr lang="en-US" sz="2800" dirty="0" smtClean="0"/>
              <a:t> (Nigeria)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Lynda'sBabyBeautyPlu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5368">
            <a:off x="3637940" y="668599"/>
            <a:ext cx="2617085" cy="386806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65557" y="5153313"/>
            <a:ext cx="4551569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Daughter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Chimamaka</a:t>
            </a:r>
            <a:r>
              <a:rPr lang="en-US" dirty="0" smtClean="0"/>
              <a:t> (</a:t>
            </a:r>
            <a:r>
              <a:rPr lang="en-US" dirty="0"/>
              <a:t>My God is good)</a:t>
            </a:r>
          </a:p>
        </p:txBody>
      </p:sp>
    </p:spTree>
    <p:extLst>
      <p:ext uri="{BB962C8B-B14F-4D97-AF65-F5344CB8AC3E}">
        <p14:creationId xmlns:p14="http://schemas.microsoft.com/office/powerpoint/2010/main" val="395568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9692" y="5818696"/>
            <a:ext cx="7897671" cy="782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smtClean="0"/>
              <a:t>Board Member: </a:t>
            </a:r>
            <a:r>
              <a:rPr lang="en-US" sz="2800" dirty="0" err="1" smtClean="0"/>
              <a:t>Nwakuma</a:t>
            </a:r>
            <a:r>
              <a:rPr lang="en-US" sz="2800" dirty="0" smtClean="0"/>
              <a:t> Dominic Paul (Nigeria)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2983" y="5400430"/>
            <a:ext cx="446884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Paul’s children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38182" y="2286863"/>
            <a:ext cx="4053454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Books Paul has written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782" y="489591"/>
            <a:ext cx="1219200" cy="161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307" y="489591"/>
            <a:ext cx="1181100" cy="1612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453" y="489591"/>
            <a:ext cx="1219200" cy="1612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699" y="489591"/>
            <a:ext cx="1193800" cy="1612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8607" y="3031066"/>
            <a:ext cx="3657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5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les Group 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8" y="863600"/>
            <a:ext cx="4246419" cy="31342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67569" y="5520267"/>
            <a:ext cx="7897671" cy="1143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smtClean="0"/>
              <a:t>Board Member: Charles </a:t>
            </a:r>
            <a:r>
              <a:rPr lang="en-US" sz="2800" dirty="0" err="1" smtClean="0"/>
              <a:t>Kabera</a:t>
            </a:r>
            <a:r>
              <a:rPr lang="en-US" sz="2800" dirty="0" smtClean="0"/>
              <a:t> (Rwanda)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Kabera Charlotte ID Car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675" y="2994030"/>
            <a:ext cx="3104388" cy="1991106"/>
          </a:xfrm>
          <a:prstGeom prst="rect">
            <a:avLst/>
          </a:prstGeom>
        </p:spPr>
      </p:pic>
      <p:pic>
        <p:nvPicPr>
          <p:cNvPr id="5" name="Picture 4" descr="Leadership Training for Charles-Certificate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5270">
            <a:off x="5878740" y="382482"/>
            <a:ext cx="2820736" cy="2100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51766" y="3336498"/>
            <a:ext cx="66463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Charles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527800" y="4998555"/>
            <a:ext cx="233744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Charles’ daughter Charlotte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7569" y="4070668"/>
            <a:ext cx="4249207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Charles celebrating completion of Leadership training (in time to make it home safely before the COVID lockdown).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9692" y="5635578"/>
            <a:ext cx="7897671" cy="752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Board Member: David Banner (USA/WI)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David'sDaughter'sWedding Pic #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r="11599"/>
          <a:stretch/>
        </p:blipFill>
        <p:spPr>
          <a:xfrm>
            <a:off x="1225976" y="472335"/>
            <a:ext cx="2641601" cy="3429000"/>
          </a:xfrm>
          <a:prstGeom prst="rect">
            <a:avLst/>
          </a:prstGeom>
        </p:spPr>
      </p:pic>
      <p:pic>
        <p:nvPicPr>
          <p:cNvPr id="5" name="Picture 4" descr="David'sDaughter'sWedding Pic #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65" y="1083733"/>
            <a:ext cx="3396651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965" y="4708156"/>
            <a:ext cx="3570216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David and his wife, Diane, </a:t>
            </a:r>
          </a:p>
          <a:p>
            <a:pPr algn="ctr"/>
            <a:r>
              <a:rPr lang="en-US" dirty="0" smtClean="0"/>
              <a:t>with the newlywed couple.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7442" y="4154158"/>
            <a:ext cx="2888824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marriage ceremony of David’s daughter, Katelyn, and </a:t>
            </a:r>
            <a:r>
              <a:rPr lang="en-US" dirty="0"/>
              <a:t>her </a:t>
            </a:r>
            <a:r>
              <a:rPr lang="en-US" dirty="0" smtClean="0"/>
              <a:t>husband, </a:t>
            </a:r>
            <a:r>
              <a:rPr lang="en-US" dirty="0" err="1" smtClean="0"/>
              <a:t>Balint</a:t>
            </a:r>
            <a:r>
              <a:rPr lang="en-US" dirty="0" smtClean="0"/>
              <a:t>,</a:t>
            </a:r>
          </a:p>
          <a:p>
            <a:pPr algn="ctr"/>
            <a:r>
              <a:rPr lang="en-US" dirty="0" smtClean="0"/>
              <a:t> on September 3,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1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9692" y="5567536"/>
            <a:ext cx="7897671" cy="752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Board Member: Judith Royer (USA/SC)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1856" y="5079670"/>
            <a:ext cx="4225507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Judith’s fused glass artwork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7133" y="4525672"/>
            <a:ext cx="2468880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Enjoying the afternoon sun, flowers and trees on the front porch with cat Shelby.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22" y="668866"/>
            <a:ext cx="27432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9" y="921225"/>
            <a:ext cx="2117545" cy="34052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946" y="1099024"/>
            <a:ext cx="2289417" cy="322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7998" y="5604933"/>
            <a:ext cx="7897671" cy="1105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smtClean="0"/>
              <a:t>Board Member: </a:t>
            </a:r>
            <a:r>
              <a:rPr lang="en-US" sz="2800" dirty="0" err="1" smtClean="0"/>
              <a:t>Cheu</a:t>
            </a:r>
            <a:r>
              <a:rPr lang="en-US" sz="2800" dirty="0" smtClean="0"/>
              <a:t> </a:t>
            </a:r>
            <a:r>
              <a:rPr lang="en-US" sz="2800" dirty="0" err="1" smtClean="0"/>
              <a:t>Pswarayi</a:t>
            </a:r>
            <a:r>
              <a:rPr lang="en-US" sz="2800" dirty="0" smtClean="0"/>
              <a:t> (Zimbabwe)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Cheu &amp; Mum #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03" y="3205327"/>
            <a:ext cx="1879600" cy="1836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Cheu &amp; Mum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63" y="462127"/>
            <a:ext cx="1650206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heu p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29" y="462127"/>
            <a:ext cx="1769534" cy="1769534"/>
          </a:xfrm>
          <a:prstGeom prst="rect">
            <a:avLst/>
          </a:prstGeom>
        </p:spPr>
      </p:pic>
      <p:pic>
        <p:nvPicPr>
          <p:cNvPr id="6" name="Picture 5" descr="Cheu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098" y="2144467"/>
            <a:ext cx="1546600" cy="3572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4933" y="959809"/>
            <a:ext cx="2103137" cy="203132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Cheu</a:t>
            </a:r>
            <a:r>
              <a:rPr lang="en-US" dirty="0" smtClean="0"/>
              <a:t> and her mum </a:t>
            </a:r>
            <a:r>
              <a:rPr lang="en-US" dirty="0"/>
              <a:t>going to sign off on the paperwork for a residential stand </a:t>
            </a:r>
            <a:r>
              <a:rPr lang="en-US" dirty="0" err="1" smtClean="0"/>
              <a:t>Cheu</a:t>
            </a:r>
            <a:r>
              <a:rPr lang="en-US" dirty="0" smtClean="0"/>
              <a:t> &amp; her sister were finally able to buy for their mum.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9692" y="5148461"/>
            <a:ext cx="7897671" cy="1318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smtClean="0"/>
              <a:t>President Emeritus: Felix </a:t>
            </a:r>
            <a:r>
              <a:rPr lang="en-US" sz="2800" dirty="0" err="1" smtClean="0"/>
              <a:t>Iziomoh</a:t>
            </a:r>
            <a:r>
              <a:rPr lang="en-US" sz="2800" dirty="0" smtClean="0"/>
              <a:t> (Nigeria)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IMG-20200926-WA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074334"/>
            <a:ext cx="3657600" cy="2425700"/>
          </a:xfrm>
          <a:prstGeom prst="rect">
            <a:avLst/>
          </a:prstGeom>
        </p:spPr>
      </p:pic>
      <p:pic>
        <p:nvPicPr>
          <p:cNvPr id="3" name="Picture 2" descr="IMG-20200926-WA0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567267"/>
            <a:ext cx="3657600" cy="242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2399" y="3329815"/>
            <a:ext cx="3318934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Felix presenting at the 2020 African Youths Initiative on Crime Prevention Conference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4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19692" y="5578877"/>
            <a:ext cx="7897671" cy="752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Executive Director: Deb Rosen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0814" y="4202668"/>
            <a:ext cx="4642479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Deb’s mother’s 90th birthday party, May </a:t>
            </a:r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82005" y="4572000"/>
            <a:ext cx="2433862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Deb’s </a:t>
            </a:r>
            <a:r>
              <a:rPr lang="en-US" dirty="0"/>
              <a:t>daughter Mollie married James in October </a:t>
            </a:r>
            <a:r>
              <a:rPr lang="en-US" dirty="0" smtClean="0"/>
              <a:t>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067" y="624906"/>
            <a:ext cx="2743200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14" y="497473"/>
            <a:ext cx="4642479" cy="34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19692" y="5839702"/>
            <a:ext cx="7897671" cy="752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President: Ethelbert </a:t>
            </a:r>
            <a:r>
              <a:rPr lang="en-US" sz="2800" dirty="0" err="1" smtClean="0"/>
              <a:t>Umeh</a:t>
            </a:r>
            <a:r>
              <a:rPr lang="en-US" sz="2800" dirty="0" smtClean="0"/>
              <a:t> (Nigeria)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 descr="Ethelbert Presen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67" y="766234"/>
            <a:ext cx="29464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0267" y="4538128"/>
            <a:ext cx="3759200" cy="13285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 smtClean="0"/>
              <a:t>Ethelbert presenting at a </a:t>
            </a:r>
            <a:r>
              <a:rPr lang="en-US" dirty="0" err="1" smtClean="0"/>
              <a:t>Nelis</a:t>
            </a:r>
            <a:r>
              <a:rPr lang="en-US" dirty="0" smtClean="0"/>
              <a:t> event.</a:t>
            </a:r>
          </a:p>
          <a:p>
            <a:r>
              <a:rPr lang="en-US" dirty="0"/>
              <a:t>Ethelbert is happy connecting, inspiring and empowering emerging  leaders and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8634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9692" y="5740400"/>
            <a:ext cx="7897671" cy="760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smtClean="0"/>
              <a:t>Vice President:  Vivian </a:t>
            </a:r>
            <a:r>
              <a:rPr lang="en-US" sz="2800" dirty="0" err="1" smtClean="0"/>
              <a:t>Muciri</a:t>
            </a:r>
            <a:r>
              <a:rPr lang="en-US" sz="2800" dirty="0" smtClean="0"/>
              <a:t> (Kenya)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3867" y="3449612"/>
            <a:ext cx="3703495" cy="23083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Vivian’s organization’s African </a:t>
            </a:r>
            <a:r>
              <a:rPr lang="en-US" dirty="0" err="1" smtClean="0"/>
              <a:t>Birdeye</a:t>
            </a:r>
            <a:r>
              <a:rPr lang="en-US" dirty="0" smtClean="0"/>
              <a:t> </a:t>
            </a:r>
            <a:r>
              <a:rPr lang="en-US" dirty="0"/>
              <a:t>Chili </a:t>
            </a:r>
            <a:r>
              <a:rPr lang="en-US" dirty="0" smtClean="0"/>
              <a:t> pilot farm, which she started despite having zero funding. The initial group of farmers volunteered their labor, and have </a:t>
            </a:r>
            <a:r>
              <a:rPr lang="en-US" dirty="0"/>
              <a:t>been able to raise close to 60% of the project </a:t>
            </a:r>
            <a:r>
              <a:rPr lang="en-US" dirty="0" smtClean="0"/>
              <a:t>capital. They now have a export market for the chili.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3" y="231375"/>
            <a:ext cx="3724952" cy="2782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32" y="3449612"/>
            <a:ext cx="3772959" cy="2000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967" y="231375"/>
            <a:ext cx="2311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9692" y="5504155"/>
            <a:ext cx="7897671" cy="574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Treasurer: Lynne </a:t>
            </a:r>
            <a:r>
              <a:rPr lang="en-US" sz="2800" dirty="0" err="1" smtClean="0"/>
              <a:t>Murguia</a:t>
            </a:r>
            <a:r>
              <a:rPr lang="en-US" sz="2800" dirty="0" smtClean="0"/>
              <a:t> (USA/AZ)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134533"/>
            <a:ext cx="34544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6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9692" y="5537200"/>
            <a:ext cx="7897671" cy="918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smtClean="0"/>
              <a:t>Corresponding Secretary: Kat Oweegon (USA/OR)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159" y="4148664"/>
            <a:ext cx="378010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Daughter, Clare (left) </a:t>
            </a:r>
          </a:p>
          <a:p>
            <a:pPr algn="ctr"/>
            <a:r>
              <a:rPr lang="en-US" dirty="0" smtClean="0"/>
              <a:t>&amp; daughter-in-law, Stephanie (right)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37263" y="3690033"/>
            <a:ext cx="3780100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Kat’s company, through which she fulfills her personal Mission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300" y="692834"/>
            <a:ext cx="3126153" cy="3115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30" y="896033"/>
            <a:ext cx="3903733" cy="24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9692" y="5706533"/>
            <a:ext cx="7897671" cy="78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spc="-20" dirty="0" smtClean="0"/>
              <a:t>Recording Secretary: Japheth E. </a:t>
            </a:r>
            <a:r>
              <a:rPr lang="en-US" sz="2800" spc="-20" dirty="0" err="1" smtClean="0"/>
              <a:t>Aizebeoje</a:t>
            </a:r>
            <a:r>
              <a:rPr lang="en-US" sz="2800" spc="-20" dirty="0" smtClean="0"/>
              <a:t> (Nigeria) </a:t>
            </a:r>
            <a:endParaRPr lang="en-US" sz="2800" spc="-2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863" y="3971791"/>
            <a:ext cx="3492500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Japheth is thankful </a:t>
            </a:r>
            <a:r>
              <a:rPr lang="en-US" dirty="0"/>
              <a:t>for nature because of how much </a:t>
            </a:r>
            <a:endParaRPr lang="en-US" dirty="0" smtClean="0"/>
          </a:p>
          <a:p>
            <a:pPr algn="ctr"/>
            <a:r>
              <a:rPr lang="en-US" dirty="0" smtClean="0"/>
              <a:t>nature has inspired him.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9692" y="2825496"/>
            <a:ext cx="3449108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apacity </a:t>
            </a:r>
            <a:r>
              <a:rPr lang="en-US" dirty="0"/>
              <a:t>training </a:t>
            </a:r>
            <a:r>
              <a:rPr lang="en-US" dirty="0" smtClean="0"/>
              <a:t>program in which he was </a:t>
            </a:r>
            <a:r>
              <a:rPr lang="en-US" dirty="0"/>
              <a:t>fully </a:t>
            </a:r>
            <a:r>
              <a:rPr lang="en-US" dirty="0" smtClean="0"/>
              <a:t>involved as </a:t>
            </a:r>
            <a:r>
              <a:rPr lang="en-US" dirty="0"/>
              <a:t>a resource person.</a:t>
            </a:r>
          </a:p>
        </p:txBody>
      </p:sp>
      <p:pic>
        <p:nvPicPr>
          <p:cNvPr id="2" name="Picture 1" descr="capacity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" y="3772958"/>
            <a:ext cx="3657600" cy="1933575"/>
          </a:xfrm>
          <a:prstGeom prst="rect">
            <a:avLst/>
          </a:prstGeom>
        </p:spPr>
      </p:pic>
      <p:pic>
        <p:nvPicPr>
          <p:cNvPr id="6" name="Picture 5" descr="capacity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9" y="220133"/>
            <a:ext cx="3657600" cy="2578100"/>
          </a:xfrm>
          <a:prstGeom prst="rect">
            <a:avLst/>
          </a:prstGeom>
        </p:spPr>
      </p:pic>
      <p:pic>
        <p:nvPicPr>
          <p:cNvPr id="7" name="Picture 6" descr="images IIG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63" y="144885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2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9692" y="5683639"/>
            <a:ext cx="7897671" cy="752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Board Member: Aisha Ibrahim (Nigeria)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2089" y="4287600"/>
            <a:ext cx="2501033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Husband, Emmanuel &amp; Son, King David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56858" y="4547054"/>
            <a:ext cx="2730344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Son, King David</a:t>
            </a:r>
            <a:endParaRPr lang="en-US" dirty="0"/>
          </a:p>
        </p:txBody>
      </p:sp>
      <p:pic>
        <p:nvPicPr>
          <p:cNvPr id="7" name="Picture 6" descr="Aisha'sHusband, Emmanuel&amp;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7563">
            <a:off x="1822119" y="688687"/>
            <a:ext cx="1728572" cy="34571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 descr="Aisha'sSon, KingDav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1246">
            <a:off x="5960765" y="654940"/>
            <a:ext cx="1850977" cy="37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9692" y="5300133"/>
            <a:ext cx="7897671" cy="1087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spc="-30" dirty="0" smtClean="0"/>
              <a:t>Board Member: </a:t>
            </a:r>
            <a:r>
              <a:rPr lang="en-US" sz="2800" spc="-30" dirty="0" err="1" smtClean="0"/>
              <a:t>Adeosun</a:t>
            </a:r>
            <a:r>
              <a:rPr lang="en-US" sz="2800" spc="-30" dirty="0" smtClean="0"/>
              <a:t> </a:t>
            </a:r>
            <a:r>
              <a:rPr lang="en-US" sz="2800" spc="-30" dirty="0" err="1" smtClean="0"/>
              <a:t>Oluwatosin</a:t>
            </a:r>
            <a:r>
              <a:rPr lang="en-US" sz="2800" spc="-30" dirty="0" smtClean="0"/>
              <a:t> Isaac (Nigeria) </a:t>
            </a:r>
            <a:endParaRPr lang="en-US" sz="2800" spc="-3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27601" y="982134"/>
            <a:ext cx="3551096" cy="409855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dirty="0" smtClean="0"/>
              <a:t>“4 </a:t>
            </a:r>
            <a:r>
              <a:rPr lang="en-US" dirty="0"/>
              <a:t>years ago, November 12th 2016 to be precise, I walked to the altar with the love of my life </a:t>
            </a:r>
            <a:r>
              <a:rPr lang="en-US" dirty="0" err="1"/>
              <a:t>Olorunsola</a:t>
            </a:r>
            <a:r>
              <a:rPr lang="en-US" dirty="0"/>
              <a:t> </a:t>
            </a:r>
            <a:r>
              <a:rPr lang="en-US" dirty="0" err="1"/>
              <a:t>Adeosun</a:t>
            </a:r>
            <a:r>
              <a:rPr lang="en-US" dirty="0"/>
              <a:t> and we both agreed to love and care for each other till death do us part</a:t>
            </a:r>
            <a:r>
              <a:rPr lang="en-US" dirty="0" smtClean="0"/>
              <a:t>.</a:t>
            </a:r>
            <a:endParaRPr lang="en-US" dirty="0"/>
          </a:p>
          <a:p>
            <a:pPr>
              <a:spcAft>
                <a:spcPts val="500"/>
              </a:spcAft>
            </a:pPr>
            <a:r>
              <a:rPr lang="en-US" dirty="0"/>
              <a:t>I am eternally grateful to God for the blessing of good and  a virtuous woman</a:t>
            </a:r>
            <a:r>
              <a:rPr lang="en-US" dirty="0" smtClean="0"/>
              <a:t>.</a:t>
            </a:r>
          </a:p>
          <a:p>
            <a:pPr>
              <a:spcAft>
                <a:spcPts val="500"/>
              </a:spcAft>
            </a:pPr>
            <a:r>
              <a:rPr lang="en-US" dirty="0" smtClean="0"/>
              <a:t>On </a:t>
            </a:r>
            <a:r>
              <a:rPr lang="en-US" dirty="0"/>
              <a:t>12th November 2020, we celebrate our 4th year wedding anniversary with our 2 beautiful daughters Flourish and </a:t>
            </a:r>
            <a:r>
              <a:rPr lang="en-US" dirty="0" err="1"/>
              <a:t>Hedva</a:t>
            </a:r>
            <a:r>
              <a:rPr lang="en-US" dirty="0"/>
              <a:t> </a:t>
            </a:r>
            <a:r>
              <a:rPr lang="en-US" dirty="0" err="1"/>
              <a:t>Adeosun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3" name="Picture 2" descr="Isaac Adeosun &amp; wif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11" y="372533"/>
            <a:ext cx="3364089" cy="50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9692" y="5435597"/>
            <a:ext cx="7897671" cy="1088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smtClean="0"/>
              <a:t>Board Member: Emmanuel </a:t>
            </a:r>
            <a:r>
              <a:rPr lang="en-US" sz="2800" dirty="0" err="1" smtClean="0"/>
              <a:t>Iziomoh</a:t>
            </a:r>
            <a:r>
              <a:rPr lang="en-US" sz="2800" dirty="0" smtClean="0"/>
              <a:t> (Nigeria)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0400" y="304800"/>
            <a:ext cx="5875867" cy="522450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200" b="1" dirty="0" smtClean="0">
                <a:latin typeface="Apple Chancery"/>
                <a:cs typeface="Apple Chancery"/>
              </a:rPr>
              <a:t>Ecclesiastes 3</a:t>
            </a:r>
          </a:p>
          <a:p>
            <a:pPr>
              <a:spcAft>
                <a:spcPts val="300"/>
              </a:spcAft>
            </a:pPr>
            <a:r>
              <a:rPr lang="en-US" sz="1900" dirty="0" smtClean="0">
                <a:latin typeface="Apple Chancery"/>
                <a:cs typeface="Apple Chancery"/>
              </a:rPr>
              <a:t>There </a:t>
            </a:r>
            <a:r>
              <a:rPr lang="en-US" sz="1900" dirty="0">
                <a:latin typeface="Apple Chancery"/>
                <a:cs typeface="Apple Chancery"/>
              </a:rPr>
              <a:t>is a time for everything</a:t>
            </a:r>
            <a:r>
              <a:rPr lang="en-US" sz="1900" dirty="0" smtClean="0">
                <a:latin typeface="Apple Chancery"/>
                <a:cs typeface="Apple Chancery"/>
              </a:rPr>
              <a:t>,</a:t>
            </a:r>
            <a:r>
              <a:rPr lang="en-US" sz="1900" dirty="0">
                <a:latin typeface="Apple Chancery"/>
                <a:cs typeface="Apple Chancery"/>
              </a:rPr>
              <a:t> </a:t>
            </a:r>
            <a:endParaRPr lang="en-US" sz="1900" dirty="0" smtClean="0">
              <a:latin typeface="Apple Chancery"/>
              <a:cs typeface="Apple Chancery"/>
            </a:endParaRPr>
          </a:p>
          <a:p>
            <a:pPr>
              <a:spcAft>
                <a:spcPts val="300"/>
              </a:spcAft>
            </a:pPr>
            <a:r>
              <a:rPr lang="en-US" sz="1900" dirty="0" smtClean="0">
                <a:latin typeface="Apple Chancery"/>
                <a:cs typeface="Apple Chancery"/>
              </a:rPr>
              <a:t>and </a:t>
            </a:r>
            <a:r>
              <a:rPr lang="en-US" sz="1900" dirty="0">
                <a:latin typeface="Apple Chancery"/>
                <a:cs typeface="Apple Chancery"/>
              </a:rPr>
              <a:t>a season for every activity under the heavens:</a:t>
            </a:r>
          </a:p>
          <a:p>
            <a:pPr>
              <a:spcAft>
                <a:spcPts val="300"/>
              </a:spcAft>
            </a:pPr>
            <a:r>
              <a:rPr lang="en-US" sz="1900" dirty="0" smtClean="0">
                <a:latin typeface="Apple Chancery"/>
                <a:cs typeface="Apple Chancery"/>
              </a:rPr>
              <a:t>a </a:t>
            </a:r>
            <a:r>
              <a:rPr lang="en-US" sz="1900" dirty="0">
                <a:latin typeface="Apple Chancery"/>
                <a:cs typeface="Apple Chancery"/>
              </a:rPr>
              <a:t>time to be born and a time to die,</a:t>
            </a:r>
            <a:br>
              <a:rPr lang="en-US" sz="1900" dirty="0">
                <a:latin typeface="Apple Chancery"/>
                <a:cs typeface="Apple Chancery"/>
              </a:rPr>
            </a:br>
            <a:r>
              <a:rPr lang="en-US" sz="1900" dirty="0" smtClean="0">
                <a:latin typeface="Apple Chancery"/>
                <a:cs typeface="Apple Chancery"/>
              </a:rPr>
              <a:t>a </a:t>
            </a:r>
            <a:r>
              <a:rPr lang="en-US" sz="1900" dirty="0">
                <a:latin typeface="Apple Chancery"/>
                <a:cs typeface="Apple Chancery"/>
              </a:rPr>
              <a:t>time to plant and a time to uproot,</a:t>
            </a:r>
            <a:br>
              <a:rPr lang="en-US" sz="1900" dirty="0">
                <a:latin typeface="Apple Chancery"/>
                <a:cs typeface="Apple Chancery"/>
              </a:rPr>
            </a:br>
            <a:r>
              <a:rPr lang="en-US" sz="1900" dirty="0" smtClean="0">
                <a:latin typeface="Apple Chancery"/>
                <a:cs typeface="Apple Chancery"/>
              </a:rPr>
              <a:t>a </a:t>
            </a:r>
            <a:r>
              <a:rPr lang="en-US" sz="1900" dirty="0">
                <a:latin typeface="Apple Chancery"/>
                <a:cs typeface="Apple Chancery"/>
              </a:rPr>
              <a:t>time to kill and a time to heal,</a:t>
            </a:r>
            <a:br>
              <a:rPr lang="en-US" sz="1900" dirty="0">
                <a:latin typeface="Apple Chancery"/>
                <a:cs typeface="Apple Chancery"/>
              </a:rPr>
            </a:br>
            <a:r>
              <a:rPr lang="en-US" sz="1900" dirty="0" smtClean="0">
                <a:latin typeface="Apple Chancery"/>
                <a:cs typeface="Apple Chancery"/>
              </a:rPr>
              <a:t>a </a:t>
            </a:r>
            <a:r>
              <a:rPr lang="en-US" sz="1900" dirty="0">
                <a:latin typeface="Apple Chancery"/>
                <a:cs typeface="Apple Chancery"/>
              </a:rPr>
              <a:t>time to tear down and a time to build,</a:t>
            </a:r>
            <a:br>
              <a:rPr lang="en-US" sz="1900" dirty="0">
                <a:latin typeface="Apple Chancery"/>
                <a:cs typeface="Apple Chancery"/>
              </a:rPr>
            </a:br>
            <a:r>
              <a:rPr lang="en-US" sz="1900" dirty="0" smtClean="0">
                <a:latin typeface="Apple Chancery"/>
                <a:cs typeface="Apple Chancery"/>
              </a:rPr>
              <a:t>a </a:t>
            </a:r>
            <a:r>
              <a:rPr lang="en-US" sz="1900" dirty="0">
                <a:latin typeface="Apple Chancery"/>
                <a:cs typeface="Apple Chancery"/>
              </a:rPr>
              <a:t>time to weep and a time to laugh,</a:t>
            </a:r>
            <a:br>
              <a:rPr lang="en-US" sz="1900" dirty="0">
                <a:latin typeface="Apple Chancery"/>
                <a:cs typeface="Apple Chancery"/>
              </a:rPr>
            </a:br>
            <a:r>
              <a:rPr lang="en-US" sz="1900" dirty="0" smtClean="0">
                <a:latin typeface="Apple Chancery"/>
                <a:cs typeface="Apple Chancery"/>
              </a:rPr>
              <a:t>a </a:t>
            </a:r>
            <a:r>
              <a:rPr lang="en-US" sz="1900" dirty="0">
                <a:latin typeface="Apple Chancery"/>
                <a:cs typeface="Apple Chancery"/>
              </a:rPr>
              <a:t>time to mourn and a time to dance,</a:t>
            </a:r>
            <a:br>
              <a:rPr lang="en-US" sz="1900" dirty="0">
                <a:latin typeface="Apple Chancery"/>
                <a:cs typeface="Apple Chancery"/>
              </a:rPr>
            </a:br>
            <a:r>
              <a:rPr lang="en-US" sz="1900" dirty="0" smtClean="0">
                <a:latin typeface="Apple Chancery"/>
                <a:cs typeface="Apple Chancery"/>
              </a:rPr>
              <a:t>a </a:t>
            </a:r>
            <a:r>
              <a:rPr lang="en-US" sz="1900" dirty="0">
                <a:latin typeface="Apple Chancery"/>
                <a:cs typeface="Apple Chancery"/>
              </a:rPr>
              <a:t>time to scatter stones and a time to gather them,</a:t>
            </a:r>
            <a:br>
              <a:rPr lang="en-US" sz="1900" dirty="0">
                <a:latin typeface="Apple Chancery"/>
                <a:cs typeface="Apple Chancery"/>
              </a:rPr>
            </a:br>
            <a:r>
              <a:rPr lang="en-US" sz="1900" dirty="0" smtClean="0">
                <a:latin typeface="Apple Chancery"/>
                <a:cs typeface="Apple Chancery"/>
              </a:rPr>
              <a:t>a </a:t>
            </a:r>
            <a:r>
              <a:rPr lang="en-US" sz="1900" dirty="0">
                <a:latin typeface="Apple Chancery"/>
                <a:cs typeface="Apple Chancery"/>
              </a:rPr>
              <a:t>time to embrace and a time to refrain from embracing,</a:t>
            </a:r>
            <a:br>
              <a:rPr lang="en-US" sz="1900" dirty="0">
                <a:latin typeface="Apple Chancery"/>
                <a:cs typeface="Apple Chancery"/>
              </a:rPr>
            </a:br>
            <a:r>
              <a:rPr lang="en-US" sz="1900" dirty="0" smtClean="0">
                <a:latin typeface="Apple Chancery"/>
                <a:cs typeface="Apple Chancery"/>
              </a:rPr>
              <a:t>a </a:t>
            </a:r>
            <a:r>
              <a:rPr lang="en-US" sz="1900" dirty="0">
                <a:latin typeface="Apple Chancery"/>
                <a:cs typeface="Apple Chancery"/>
              </a:rPr>
              <a:t>time to search and a time to give up,</a:t>
            </a:r>
            <a:br>
              <a:rPr lang="en-US" sz="1900" dirty="0">
                <a:latin typeface="Apple Chancery"/>
                <a:cs typeface="Apple Chancery"/>
              </a:rPr>
            </a:br>
            <a:r>
              <a:rPr lang="en-US" sz="1900" dirty="0" smtClean="0">
                <a:latin typeface="Apple Chancery"/>
                <a:cs typeface="Apple Chancery"/>
              </a:rPr>
              <a:t>a </a:t>
            </a:r>
            <a:r>
              <a:rPr lang="en-US" sz="1900" dirty="0">
                <a:latin typeface="Apple Chancery"/>
                <a:cs typeface="Apple Chancery"/>
              </a:rPr>
              <a:t>time to keep and a time to throw away,</a:t>
            </a:r>
            <a:br>
              <a:rPr lang="en-US" sz="1900" dirty="0">
                <a:latin typeface="Apple Chancery"/>
                <a:cs typeface="Apple Chancery"/>
              </a:rPr>
            </a:br>
            <a:r>
              <a:rPr lang="en-US" sz="1900" dirty="0" smtClean="0">
                <a:latin typeface="Apple Chancery"/>
                <a:cs typeface="Apple Chancery"/>
              </a:rPr>
              <a:t>a </a:t>
            </a:r>
            <a:r>
              <a:rPr lang="en-US" sz="1900" dirty="0">
                <a:latin typeface="Apple Chancery"/>
                <a:cs typeface="Apple Chancery"/>
              </a:rPr>
              <a:t>time to tear and a time to mend,</a:t>
            </a:r>
            <a:br>
              <a:rPr lang="en-US" sz="1900" dirty="0">
                <a:latin typeface="Apple Chancery"/>
                <a:cs typeface="Apple Chancery"/>
              </a:rPr>
            </a:br>
            <a:r>
              <a:rPr lang="en-US" sz="1900" dirty="0" smtClean="0">
                <a:latin typeface="Apple Chancery"/>
                <a:cs typeface="Apple Chancery"/>
              </a:rPr>
              <a:t>a </a:t>
            </a:r>
            <a:r>
              <a:rPr lang="en-US" sz="1900" dirty="0">
                <a:latin typeface="Apple Chancery"/>
                <a:cs typeface="Apple Chancery"/>
              </a:rPr>
              <a:t>time to be silent and a time to speak,</a:t>
            </a:r>
            <a:br>
              <a:rPr lang="en-US" sz="1900" dirty="0">
                <a:latin typeface="Apple Chancery"/>
                <a:cs typeface="Apple Chancery"/>
              </a:rPr>
            </a:br>
            <a:r>
              <a:rPr lang="en-US" sz="1900" dirty="0" smtClean="0">
                <a:latin typeface="Apple Chancery"/>
                <a:cs typeface="Apple Chancery"/>
              </a:rPr>
              <a:t>a </a:t>
            </a:r>
            <a:r>
              <a:rPr lang="en-US" sz="1900" dirty="0">
                <a:latin typeface="Apple Chancery"/>
                <a:cs typeface="Apple Chancery"/>
              </a:rPr>
              <a:t>time to love and a time to hate,</a:t>
            </a:r>
            <a:br>
              <a:rPr lang="en-US" sz="1900" dirty="0">
                <a:latin typeface="Apple Chancery"/>
                <a:cs typeface="Apple Chancery"/>
              </a:rPr>
            </a:br>
            <a:r>
              <a:rPr lang="en-US" sz="1900" dirty="0" smtClean="0">
                <a:latin typeface="Apple Chancery"/>
                <a:cs typeface="Apple Chancery"/>
              </a:rPr>
              <a:t>a </a:t>
            </a:r>
            <a:r>
              <a:rPr lang="en-US" sz="1900" dirty="0">
                <a:latin typeface="Apple Chancery"/>
                <a:cs typeface="Apple Chancery"/>
              </a:rPr>
              <a:t>time for war and a time for peace</a:t>
            </a:r>
            <a:r>
              <a:rPr lang="en-US" sz="1900" dirty="0" smtClean="0">
                <a:latin typeface="Apple Chancery"/>
                <a:cs typeface="Apple Chancery"/>
              </a:rPr>
              <a:t>.</a:t>
            </a:r>
            <a:endParaRPr lang="en-US" sz="19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19896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4273</TotalTime>
  <Words>474</Words>
  <Application>Microsoft Macintosh PowerPoint</Application>
  <PresentationFormat>On-screen Show (4:3)</PresentationFormat>
  <Paragraphs>52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Tradition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Bridges of Peace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Oweegon</dc:creator>
  <cp:lastModifiedBy>Kathleen Oweegon</cp:lastModifiedBy>
  <cp:revision>107</cp:revision>
  <cp:lastPrinted>2020-11-08T00:13:05Z</cp:lastPrinted>
  <dcterms:created xsi:type="dcterms:W3CDTF">2020-09-19T19:00:04Z</dcterms:created>
  <dcterms:modified xsi:type="dcterms:W3CDTF">2020-11-26T02:33:32Z</dcterms:modified>
</cp:coreProperties>
</file>